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0" autoAdjust="0"/>
  </p:normalViewPr>
  <p:slideViewPr>
    <p:cSldViewPr snapToGrid="0" showGuides="1">
      <p:cViewPr varScale="1">
        <p:scale>
          <a:sx n="111" d="100"/>
          <a:sy n="111" d="100"/>
        </p:scale>
        <p:origin x="42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LINE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 To get away from your parents</a:t>
            </a:r>
          </a:p>
          <a:p>
            <a:pPr lvl="0"/>
            <a:r>
              <a:rPr lang="en-US" altLang="ko-KR" dirty="0"/>
              <a:t>You look so proud 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 dirty="0" smtClean="0"/>
              <a:t>LCK </a:t>
            </a:r>
            <a:r>
              <a:rPr lang="en-US" altLang="ko-KR" sz="4000" dirty="0" smtClean="0"/>
              <a:t>LOL Champions Korea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 dirty="0" smtClean="0"/>
              <a:t> FRONTEND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PROJECT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 dirty="0" smtClean="0"/>
              <a:t>                     </a:t>
            </a:r>
            <a:r>
              <a:rPr lang="ko-KR" altLang="en-US" sz="1050" dirty="0" err="1" smtClean="0"/>
              <a:t>김범서</a:t>
            </a:r>
            <a:r>
              <a:rPr lang="ko-KR" altLang="en-US" sz="1050" b="0" dirty="0" smtClean="0"/>
              <a:t> </a:t>
            </a:r>
            <a:endParaRPr lang="ko-KR" altLang="en-US" sz="105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96245" y="1416332"/>
            <a:ext cx="6087881" cy="4870168"/>
            <a:chOff x="596245" y="1416332"/>
            <a:chExt cx="6087881" cy="487016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4870168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93" y="1511497"/>
              <a:ext cx="5991984" cy="301341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BASE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55968" y="5654704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6863247" y="1420740"/>
            <a:ext cx="3591393" cy="2615342"/>
            <a:chOff x="6863247" y="1420740"/>
            <a:chExt cx="3591393" cy="261534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207" y="1792789"/>
              <a:ext cx="531912" cy="180322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863247" y="1420740"/>
              <a:ext cx="2354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Header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21879" y="2292456"/>
              <a:ext cx="2354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Main Logo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7335536" y="1964439"/>
              <a:ext cx="4863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7190163" y="3437778"/>
              <a:ext cx="4863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676506" y="3666750"/>
              <a:ext cx="2778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Hamberger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menu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1194" y="3213909"/>
              <a:ext cx="504895" cy="44773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5927" y="1569747"/>
              <a:ext cx="802092" cy="69782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7821879" y="4113880"/>
            <a:ext cx="669964" cy="2172620"/>
            <a:chOff x="6892678" y="3851416"/>
            <a:chExt cx="669964" cy="217262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24207" y="4193737"/>
              <a:ext cx="532800" cy="1830299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6892678" y="3851416"/>
              <a:ext cx="6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Nav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8913017" y="5978028"/>
            <a:ext cx="2948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Hamberger</a:t>
            </a:r>
            <a:r>
              <a:rPr lang="en-US" altLang="ko-KR" dirty="0" smtClean="0">
                <a:solidFill>
                  <a:schemeClr val="bg1"/>
                </a:solidFill>
              </a:rPr>
              <a:t> menu Active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9" name="꺾인 연결선 28"/>
          <p:cNvCxnSpPr/>
          <p:nvPr/>
        </p:nvCxnSpPr>
        <p:spPr>
          <a:xfrm flipV="1">
            <a:off x="8119808" y="5745192"/>
            <a:ext cx="696388" cy="388189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018" y="5539817"/>
            <a:ext cx="476316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r>
              <a:rPr lang="ko-KR" altLang="en-US" sz="2400" dirty="0" smtClean="0"/>
              <a:t>사이트 구현</a:t>
            </a:r>
            <a:endParaRPr lang="en-US" altLang="ko-KR" sz="2400" dirty="0" smtClean="0"/>
          </a:p>
          <a:p>
            <a:r>
              <a:rPr lang="ko-KR" altLang="en-US" sz="2400" dirty="0" smtClean="0"/>
              <a:t>추가 개발 방향</a:t>
            </a:r>
            <a:endParaRPr lang="en-US" altLang="ko-KR" sz="2400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 dirty="0" smtClean="0"/>
              <a:t>                                            </a:t>
            </a:r>
            <a:r>
              <a:rPr lang="ko-KR" altLang="en-US" b="1" dirty="0" smtClean="0"/>
              <a:t>목  차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기획 의도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디자인 참고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비시즌</a:t>
            </a:r>
            <a:r>
              <a:rPr lang="ko-KR" altLang="en-US" dirty="0" smtClean="0"/>
              <a:t> 또는 경기 결과가 없을 경우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 해당 페이지 접근 불가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경기 </a:t>
            </a:r>
            <a:r>
              <a:rPr lang="ko-KR" altLang="en-US" dirty="0" smtClean="0"/>
              <a:t>위주의 페이지 </a:t>
            </a:r>
            <a:r>
              <a:rPr lang="ko-KR" altLang="en-US" dirty="0" err="1" smtClean="0"/>
              <a:t>포커싱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경기 결과의 팀을 선택해 팀 소개페이지로 이동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뉴스 페이지를 메인 페이지로 </a:t>
            </a:r>
            <a:r>
              <a:rPr lang="ko-KR" altLang="en-US" dirty="0" err="1" smtClean="0"/>
              <a:t>사용중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메인 페이지가 명확하지 않음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개발 방향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 명확한 메인 페이지</a:t>
            </a:r>
            <a:endParaRPr lang="en-US" altLang="ko-KR" sz="1600" b="1" dirty="0" smtClean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팀ㆍ선수</a:t>
            </a:r>
            <a:r>
              <a:rPr lang="ko-KR" altLang="en-US" sz="1600" b="1" dirty="0" smtClean="0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mtClean="0"/>
              <a:t> 콘텐츠 집중도 증가</a:t>
            </a:r>
            <a:endParaRPr lang="ko-KR" altLang="en-US" sz="1600" b="1" dirty="0" smtClean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디자인 참고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Hamberger</a:t>
            </a:r>
            <a:r>
              <a:rPr lang="en-US" altLang="ko-KR" dirty="0" smtClean="0"/>
              <a:t> menu &amp; </a:t>
            </a:r>
            <a:r>
              <a:rPr lang="en-US" altLang="ko-KR" dirty="0" err="1" smtClean="0"/>
              <a:t>Nav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Category &amp; Page Number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구현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862738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/>
              <a:t>사이트 구현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Color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#000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#2a2929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#414141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fff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#ffffff26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180</Words>
  <Application>Microsoft Office PowerPoint</Application>
  <PresentationFormat>와이드스크린</PresentationFormat>
  <Paragraphs>83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디자인 참고</vt:lpstr>
      <vt:lpstr>사이트 구현</vt:lpstr>
      <vt:lpstr>Font &amp; Color</vt:lpstr>
      <vt:lpstr>구현 페이지 요소 &amp; 기술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225</cp:revision>
  <dcterms:created xsi:type="dcterms:W3CDTF">2017-09-29T06:49:54Z</dcterms:created>
  <dcterms:modified xsi:type="dcterms:W3CDTF">2023-09-21T10:36:46Z</dcterms:modified>
</cp:coreProperties>
</file>